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4" r:id="rId4"/>
    <p:sldId id="263" r:id="rId5"/>
    <p:sldId id="268" r:id="rId6"/>
    <p:sldId id="260" r:id="rId7"/>
    <p:sldId id="273" r:id="rId8"/>
    <p:sldId id="274" r:id="rId9"/>
    <p:sldId id="265" r:id="rId10"/>
    <p:sldId id="266" r:id="rId11"/>
    <p:sldId id="275" r:id="rId12"/>
    <p:sldId id="276" r:id="rId13"/>
    <p:sldId id="277" r:id="rId14"/>
    <p:sldId id="280" r:id="rId15"/>
    <p:sldId id="281" r:id="rId16"/>
    <p:sldId id="259" r:id="rId17"/>
    <p:sldId id="267" r:id="rId18"/>
    <p:sldId id="269" r:id="rId19"/>
    <p:sldId id="271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7/18/2022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7/18/2022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7/18/2022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7/18/2022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7/18/2022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7/18/2022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7/18/2022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7/18/2022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7/18/2022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7/18/2022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7/18/2022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7/18/2022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fr-FR" dirty="0" err="1" smtClean="0"/>
              <a:t>edufree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sz="2000" dirty="0">
                <a:latin typeface="+mn-lt"/>
                <a:ea typeface="+mn-ea"/>
                <a:cs typeface="+mn-cs"/>
              </a:rPr>
              <a:t>WEB PAGE FOR </a:t>
            </a:r>
            <a:r>
              <a:rPr lang="fr-FR" sz="2000" dirty="0" smtClean="0">
                <a:latin typeface="+mn-lt"/>
                <a:ea typeface="+mn-ea"/>
                <a:cs typeface="+mn-cs"/>
              </a:rPr>
              <a:t>multiple intervenant in the </a:t>
            </a:r>
            <a:r>
              <a:rPr lang="en-AU" sz="2000" dirty="0" smtClean="0">
                <a:latin typeface="+mn-lt"/>
                <a:ea typeface="+mn-ea"/>
                <a:cs typeface="+mn-cs"/>
              </a:rPr>
              <a:t>education</a:t>
            </a:r>
            <a:r>
              <a:rPr lang="fr-FR" sz="2000" dirty="0" smtClean="0">
                <a:latin typeface="+mn-lt"/>
                <a:ea typeface="+mn-ea"/>
                <a:cs typeface="+mn-cs"/>
              </a:rPr>
              <a:t> system</a:t>
            </a:r>
            <a:r>
              <a:rPr lang="fr-FR" dirty="0"/>
              <a:t/>
            </a:r>
            <a:br>
              <a:rPr lang="fr-FR" dirty="0"/>
            </a:br>
            <a:endParaRPr lang="fr-F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cap="all" spc="200" dirty="0" err="1" smtClean="0"/>
              <a:t>Crococoder</a:t>
            </a:r>
            <a:r>
              <a:rPr lang="en-US" cap="all" spc="200" dirty="0" smtClean="0"/>
              <a:t> 2022</a:t>
            </a:r>
          </a:p>
          <a:p>
            <a:pPr algn="ctr"/>
            <a:r>
              <a:rPr lang="en-US" sz="1200" cap="all" spc="200" dirty="0" smtClean="0"/>
              <a:t>Full stack JS </a:t>
            </a:r>
            <a:r>
              <a:rPr lang="en-US" sz="1200" cap="all" spc="200" dirty="0"/>
              <a:t>2</a:t>
            </a:r>
            <a:r>
              <a:rPr lang="en-US" sz="1200" cap="all" spc="200" baseline="30000" dirty="0" smtClean="0"/>
              <a:t>nd</a:t>
            </a:r>
            <a:r>
              <a:rPr lang="en-US" sz="1200" cap="all" spc="200" dirty="0" smtClean="0"/>
              <a:t> project</a:t>
            </a:r>
          </a:p>
          <a:p>
            <a:pPr algn="ctr"/>
            <a:r>
              <a:rPr lang="en-US" sz="1400" cap="all" spc="200" dirty="0" smtClean="0"/>
              <a:t>By </a:t>
            </a:r>
            <a:r>
              <a:rPr lang="en-US" sz="1400" cap="all" spc="200" dirty="0" err="1" smtClean="0"/>
              <a:t>oussama</a:t>
            </a:r>
            <a:r>
              <a:rPr lang="en-US" sz="1400" cap="all" spc="200" dirty="0" smtClean="0"/>
              <a:t> </a:t>
            </a:r>
            <a:r>
              <a:rPr lang="en-US" sz="1400" cap="all" spc="200" dirty="0" err="1" smtClean="0"/>
              <a:t>essaidi</a:t>
            </a:r>
            <a:endParaRPr lang="en-US" sz="1400" cap="all" spc="200" dirty="0" smtClean="0"/>
          </a:p>
          <a:p>
            <a:pPr algn="ctr"/>
            <a:endParaRPr lang="en-US" cap="all" spc="200" dirty="0" smtClean="0"/>
          </a:p>
        </p:txBody>
      </p:sp>
    </p:spTree>
    <p:extLst>
      <p:ext uri="{BB962C8B-B14F-4D97-AF65-F5344CB8AC3E}">
        <p14:creationId xmlns:p14="http://schemas.microsoft.com/office/powerpoint/2010/main" val="4289272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Add</a:t>
            </a:r>
            <a:r>
              <a:rPr lang="fr-FR" dirty="0" smtClean="0"/>
              <a:t> courses</a:t>
            </a:r>
            <a:endParaRPr lang="fr-F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2608" y="1811382"/>
            <a:ext cx="7799549" cy="4304883"/>
          </a:xfrm>
        </p:spPr>
      </p:pic>
    </p:spTree>
    <p:extLst>
      <p:ext uri="{BB962C8B-B14F-4D97-AF65-F5344CB8AC3E}">
        <p14:creationId xmlns:p14="http://schemas.microsoft.com/office/powerpoint/2010/main" val="3003083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student</a:t>
            </a:r>
            <a:endParaRPr lang="fr-F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718" y="1158764"/>
            <a:ext cx="7648168" cy="4775493"/>
          </a:xfrm>
        </p:spPr>
      </p:pic>
    </p:spTree>
    <p:extLst>
      <p:ext uri="{BB962C8B-B14F-4D97-AF65-F5344CB8AC3E}">
        <p14:creationId xmlns:p14="http://schemas.microsoft.com/office/powerpoint/2010/main" val="3338089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student</a:t>
            </a:r>
            <a:endParaRPr lang="fr-F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524" y="939850"/>
            <a:ext cx="7329521" cy="5368875"/>
          </a:xfrm>
        </p:spPr>
      </p:pic>
    </p:spTree>
    <p:extLst>
      <p:ext uri="{BB962C8B-B14F-4D97-AF65-F5344CB8AC3E}">
        <p14:creationId xmlns:p14="http://schemas.microsoft.com/office/powerpoint/2010/main" val="264090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admin</a:t>
            </a:r>
            <a:endParaRPr lang="fr-F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1321" y="1776548"/>
            <a:ext cx="9491883" cy="4506051"/>
          </a:xfrm>
        </p:spPr>
      </p:pic>
    </p:spTree>
    <p:extLst>
      <p:ext uri="{BB962C8B-B14F-4D97-AF65-F5344CB8AC3E}">
        <p14:creationId xmlns:p14="http://schemas.microsoft.com/office/powerpoint/2010/main" val="1957993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admin</a:t>
            </a:r>
            <a:endParaRPr lang="fr-F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1836" y="1230182"/>
            <a:ext cx="8425764" cy="5078543"/>
          </a:xfrm>
        </p:spPr>
      </p:pic>
    </p:spTree>
    <p:extLst>
      <p:ext uri="{BB962C8B-B14F-4D97-AF65-F5344CB8AC3E}">
        <p14:creationId xmlns:p14="http://schemas.microsoft.com/office/powerpoint/2010/main" val="51788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admin</a:t>
            </a:r>
            <a:endParaRPr lang="fr-F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6902" y="1255712"/>
            <a:ext cx="7918483" cy="5053013"/>
          </a:xfrm>
        </p:spPr>
      </p:pic>
    </p:spTree>
    <p:extLst>
      <p:ext uri="{BB962C8B-B14F-4D97-AF65-F5344CB8AC3E}">
        <p14:creationId xmlns:p14="http://schemas.microsoft.com/office/powerpoint/2010/main" val="413883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Events</a:t>
            </a:r>
            <a:endParaRPr lang="fr-F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0975" y="1793966"/>
            <a:ext cx="7282074" cy="4143427"/>
          </a:xfrm>
        </p:spPr>
      </p:pic>
    </p:spTree>
    <p:extLst>
      <p:ext uri="{BB962C8B-B14F-4D97-AF65-F5344CB8AC3E}">
        <p14:creationId xmlns:p14="http://schemas.microsoft.com/office/powerpoint/2010/main" val="3750010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courses</a:t>
            </a:r>
            <a:endParaRPr lang="fr-FR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2540" y="1335024"/>
            <a:ext cx="7704107" cy="4593136"/>
          </a:xfrm>
        </p:spPr>
      </p:pic>
    </p:spTree>
    <p:extLst>
      <p:ext uri="{BB962C8B-B14F-4D97-AF65-F5344CB8AC3E}">
        <p14:creationId xmlns:p14="http://schemas.microsoft.com/office/powerpoint/2010/main" val="1966828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tutors</a:t>
            </a:r>
            <a:endParaRPr lang="fr-F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4740" y="1611086"/>
            <a:ext cx="8419804" cy="4297045"/>
          </a:xfrm>
        </p:spPr>
      </p:pic>
    </p:spTree>
    <p:extLst>
      <p:ext uri="{BB962C8B-B14F-4D97-AF65-F5344CB8AC3E}">
        <p14:creationId xmlns:p14="http://schemas.microsoft.com/office/powerpoint/2010/main" val="1208109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err="1" smtClean="0">
                <a:solidFill>
                  <a:schemeClr val="accent4">
                    <a:lumMod val="50000"/>
                  </a:schemeClr>
                </a:solidFill>
              </a:rPr>
              <a:t>Thank</a:t>
            </a:r>
            <a:r>
              <a:rPr lang="fr-FR" dirty="0" smtClean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fr-FR" dirty="0" err="1" smtClean="0">
                <a:solidFill>
                  <a:schemeClr val="accent4">
                    <a:lumMod val="50000"/>
                  </a:schemeClr>
                </a:solidFill>
              </a:rPr>
              <a:t>you</a:t>
            </a:r>
            <a:r>
              <a:rPr lang="fr-FR" dirty="0" smtClean="0">
                <a:solidFill>
                  <a:schemeClr val="accent4">
                    <a:lumMod val="50000"/>
                  </a:schemeClr>
                </a:solidFill>
              </a:rPr>
              <a:t> for </a:t>
            </a:r>
            <a:r>
              <a:rPr lang="fr-FR" dirty="0" err="1" smtClean="0">
                <a:solidFill>
                  <a:schemeClr val="accent4">
                    <a:lumMod val="50000"/>
                  </a:schemeClr>
                </a:solidFill>
              </a:rPr>
              <a:t>your</a:t>
            </a:r>
            <a:r>
              <a:rPr lang="fr-FR" dirty="0" smtClean="0">
                <a:solidFill>
                  <a:schemeClr val="accent4">
                    <a:lumMod val="50000"/>
                  </a:schemeClr>
                </a:solidFill>
              </a:rPr>
              <a:t> attention</a:t>
            </a:r>
            <a:endParaRPr lang="fr-FR" dirty="0">
              <a:solidFill>
                <a:schemeClr val="accent4">
                  <a:lumMod val="50000"/>
                </a:schemeClr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138" y="2286000"/>
            <a:ext cx="6037861" cy="4022725"/>
          </a:xfrm>
        </p:spPr>
      </p:pic>
    </p:spTree>
    <p:extLst>
      <p:ext uri="{BB962C8B-B14F-4D97-AF65-F5344CB8AC3E}">
        <p14:creationId xmlns:p14="http://schemas.microsoft.com/office/powerpoint/2010/main" val="2045656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Principal pagers</a:t>
            </a:r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36" b="7636"/>
          <a:stretch>
            <a:fillRect/>
          </a:stretch>
        </p:blipFill>
        <p:spPr>
          <a:xfrm>
            <a:off x="3048" y="-60961"/>
            <a:ext cx="12188952" cy="4572000"/>
          </a:xfrm>
        </p:spPr>
      </p:pic>
    </p:spTree>
    <p:extLst>
      <p:ext uri="{BB962C8B-B14F-4D97-AF65-F5344CB8AC3E}">
        <p14:creationId xmlns:p14="http://schemas.microsoft.com/office/powerpoint/2010/main" val="1787295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871" y="585216"/>
            <a:ext cx="9720072" cy="1499616"/>
          </a:xfrm>
        </p:spPr>
        <p:txBody>
          <a:bodyPr/>
          <a:lstStyle/>
          <a:p>
            <a:r>
              <a:rPr lang="fr-FR" dirty="0" err="1" smtClean="0"/>
              <a:t>Signup</a:t>
            </a:r>
            <a:r>
              <a:rPr lang="fr-FR" dirty="0" smtClean="0"/>
              <a:t> </a:t>
            </a:r>
            <a:r>
              <a:rPr lang="fr-FR" dirty="0" err="1" smtClean="0"/>
              <a:t>student</a:t>
            </a:r>
            <a:endParaRPr lang="fr-F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758" y="327590"/>
            <a:ext cx="4347100" cy="6242403"/>
          </a:xfrm>
        </p:spPr>
      </p:pic>
    </p:spTree>
    <p:extLst>
      <p:ext uri="{BB962C8B-B14F-4D97-AF65-F5344CB8AC3E}">
        <p14:creationId xmlns:p14="http://schemas.microsoft.com/office/powerpoint/2010/main" val="2700347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Signup-teacher</a:t>
            </a:r>
            <a:endParaRPr lang="fr-F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1566" y="604076"/>
            <a:ext cx="4508323" cy="5624531"/>
          </a:xfrm>
        </p:spPr>
      </p:pic>
    </p:spTree>
    <p:extLst>
      <p:ext uri="{BB962C8B-B14F-4D97-AF65-F5344CB8AC3E}">
        <p14:creationId xmlns:p14="http://schemas.microsoft.com/office/powerpoint/2010/main" val="3010031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Signup</a:t>
            </a:r>
            <a:r>
              <a:rPr lang="fr-FR" dirty="0" smtClean="0"/>
              <a:t>-admin</a:t>
            </a:r>
            <a:endParaRPr lang="fr-F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2286000"/>
            <a:ext cx="4166181" cy="4023360"/>
          </a:xfrm>
        </p:spPr>
        <p:txBody>
          <a:bodyPr/>
          <a:lstStyle/>
          <a:p>
            <a:r>
              <a:rPr lang="fr-FR" dirty="0" smtClean="0"/>
              <a:t>Pour l’admin </a:t>
            </a:r>
            <a:r>
              <a:rPr lang="fr-FR" dirty="0" smtClean="0"/>
              <a:t>j’ai </a:t>
            </a:r>
            <a:r>
              <a:rPr lang="fr-FR" dirty="0" smtClean="0"/>
              <a:t>affecter un email et un mot de passe qui vont </a:t>
            </a:r>
            <a:r>
              <a:rPr lang="fr-FR" dirty="0" err="1" smtClean="0"/>
              <a:t>étre</a:t>
            </a:r>
            <a:r>
              <a:rPr lang="fr-FR" dirty="0" smtClean="0"/>
              <a:t> changer par </a:t>
            </a:r>
            <a:r>
              <a:rPr lang="fr-FR" dirty="0" smtClean="0"/>
              <a:t>lui </a:t>
            </a:r>
            <a:r>
              <a:rPr lang="fr-FR" dirty="0" err="1" smtClean="0"/>
              <a:t>méme</a:t>
            </a:r>
            <a:r>
              <a:rPr lang="fr-FR" dirty="0" smtClean="0"/>
              <a:t> </a:t>
            </a:r>
            <a:endParaRPr lang="fr-F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4833" y="931817"/>
            <a:ext cx="5706928" cy="4644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536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Login</a:t>
            </a:r>
            <a:endParaRPr lang="fr-FR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2056" y="1036322"/>
            <a:ext cx="5666749" cy="4952828"/>
          </a:xfrm>
        </p:spPr>
      </p:pic>
    </p:spTree>
    <p:extLst>
      <p:ext uri="{BB962C8B-B14F-4D97-AF65-F5344CB8AC3E}">
        <p14:creationId xmlns:p14="http://schemas.microsoft.com/office/powerpoint/2010/main" val="2556659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teacher</a:t>
            </a:r>
            <a:endParaRPr lang="fr-F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4503" y="1335024"/>
            <a:ext cx="7589886" cy="4907494"/>
          </a:xfrm>
        </p:spPr>
      </p:pic>
    </p:spTree>
    <p:extLst>
      <p:ext uri="{BB962C8B-B14F-4D97-AF65-F5344CB8AC3E}">
        <p14:creationId xmlns:p14="http://schemas.microsoft.com/office/powerpoint/2010/main" val="276347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Dashboard </a:t>
            </a:r>
            <a:r>
              <a:rPr lang="fr-FR" dirty="0" err="1" smtClean="0"/>
              <a:t>teacher</a:t>
            </a:r>
            <a:endParaRPr lang="fr-F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2687" y="2084832"/>
            <a:ext cx="8426277" cy="4262210"/>
          </a:xfrm>
        </p:spPr>
      </p:pic>
    </p:spTree>
    <p:extLst>
      <p:ext uri="{BB962C8B-B14F-4D97-AF65-F5344CB8AC3E}">
        <p14:creationId xmlns:p14="http://schemas.microsoft.com/office/powerpoint/2010/main" val="2071056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add</a:t>
            </a:r>
            <a:r>
              <a:rPr lang="fr-FR" dirty="0" smtClean="0"/>
              <a:t> </a:t>
            </a:r>
            <a:r>
              <a:rPr lang="fr-FR" dirty="0" err="1" smtClean="0"/>
              <a:t>event</a:t>
            </a:r>
            <a:endParaRPr lang="fr-FR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814" y="1785257"/>
            <a:ext cx="8921058" cy="4627971"/>
          </a:xfrm>
        </p:spPr>
      </p:pic>
    </p:spTree>
    <p:extLst>
      <p:ext uri="{BB962C8B-B14F-4D97-AF65-F5344CB8AC3E}">
        <p14:creationId xmlns:p14="http://schemas.microsoft.com/office/powerpoint/2010/main" val="314284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1447</TotalTime>
  <Words>56</Words>
  <Application>Microsoft Office PowerPoint</Application>
  <PresentationFormat>Widescreen</PresentationFormat>
  <Paragraphs>23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Tw Cen MT</vt:lpstr>
      <vt:lpstr>Tw Cen MT Condensed</vt:lpstr>
      <vt:lpstr>Wingdings 3</vt:lpstr>
      <vt:lpstr>Integral</vt:lpstr>
      <vt:lpstr>edufree WEB PAGE FOR multiple intervenant in the education system </vt:lpstr>
      <vt:lpstr>Principal pagers</vt:lpstr>
      <vt:lpstr>Signup student</vt:lpstr>
      <vt:lpstr>Signup-teacher</vt:lpstr>
      <vt:lpstr>Signup-admin</vt:lpstr>
      <vt:lpstr>Login</vt:lpstr>
      <vt:lpstr>teacher</vt:lpstr>
      <vt:lpstr>Dashboard teacher</vt:lpstr>
      <vt:lpstr>add event</vt:lpstr>
      <vt:lpstr>Add courses</vt:lpstr>
      <vt:lpstr>student</vt:lpstr>
      <vt:lpstr>student</vt:lpstr>
      <vt:lpstr>admin</vt:lpstr>
      <vt:lpstr>admin</vt:lpstr>
      <vt:lpstr>admin</vt:lpstr>
      <vt:lpstr>Events</vt:lpstr>
      <vt:lpstr>courses</vt:lpstr>
      <vt:lpstr>tutors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RESERVY WEB PAGE FOR EVENT RESERVATION</dc:title>
  <dc:creator>Oussema Essaidi</dc:creator>
  <cp:lastModifiedBy>Oussema Essaidi</cp:lastModifiedBy>
  <cp:revision>16</cp:revision>
  <dcterms:created xsi:type="dcterms:W3CDTF">2022-04-18T01:04:16Z</dcterms:created>
  <dcterms:modified xsi:type="dcterms:W3CDTF">2022-07-19T15:10:21Z</dcterms:modified>
</cp:coreProperties>
</file>

<file path=docProps/thumbnail.jpeg>
</file>